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70" r:id="rId10"/>
    <p:sldId id="265" r:id="rId11"/>
    <p:sldId id="358" r:id="rId12"/>
    <p:sldId id="271" r:id="rId13"/>
    <p:sldId id="272" r:id="rId14"/>
    <p:sldId id="267" r:id="rId15"/>
    <p:sldId id="403"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87" d="100"/>
          <a:sy n="87" d="100"/>
        </p:scale>
        <p:origin x="143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6/12/2024</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6/12/2024</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6/12/2024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6/12/2024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6/12/2024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6/12/2024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6/12/2024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6/12/2024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6/12/2024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June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0EAF3687-26C6-A907-3631-412D301DE92F}"/>
              </a:ext>
            </a:extLst>
          </p:cNvPr>
          <p:cNvPicPr>
            <a:picLocks noChangeAspect="1"/>
          </p:cNvPicPr>
          <p:nvPr/>
        </p:nvPicPr>
        <p:blipFill>
          <a:blip r:embed="rId2"/>
          <a:stretch>
            <a:fillRect/>
          </a:stretch>
        </p:blipFill>
        <p:spPr>
          <a:xfrm>
            <a:off x="1288558" y="642689"/>
            <a:ext cx="6566881" cy="5656302"/>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B4C3C0DC-5EC0-F13C-D678-A96CE6082296}"/>
              </a:ext>
            </a:extLst>
          </p:cNvPr>
          <p:cNvPicPr>
            <a:picLocks noChangeAspect="1"/>
          </p:cNvPicPr>
          <p:nvPr/>
        </p:nvPicPr>
        <p:blipFill>
          <a:blip r:embed="rId2"/>
          <a:stretch>
            <a:fillRect/>
          </a:stretch>
        </p:blipFill>
        <p:spPr>
          <a:xfrm>
            <a:off x="726310" y="794828"/>
            <a:ext cx="7691379" cy="5268343"/>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4" name="Picture 3">
            <a:extLst>
              <a:ext uri="{FF2B5EF4-FFF2-40B4-BE49-F238E27FC236}">
                <a16:creationId xmlns:a16="http://schemas.microsoft.com/office/drawing/2014/main" id="{60364E0D-7E65-3076-9C84-6F803D3997C9}"/>
              </a:ext>
            </a:extLst>
          </p:cNvPr>
          <p:cNvPicPr>
            <a:picLocks noChangeAspect="1"/>
          </p:cNvPicPr>
          <p:nvPr/>
        </p:nvPicPr>
        <p:blipFill>
          <a:blip r:embed="rId2"/>
          <a:stretch>
            <a:fillRect/>
          </a:stretch>
        </p:blipFill>
        <p:spPr>
          <a:xfrm>
            <a:off x="2671761" y="762000"/>
            <a:ext cx="4105275"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7" name="Picture 6">
            <a:extLst>
              <a:ext uri="{FF2B5EF4-FFF2-40B4-BE49-F238E27FC236}">
                <a16:creationId xmlns:a16="http://schemas.microsoft.com/office/drawing/2014/main" id="{D02D7BC2-0131-0186-E26C-8BB5D50AA89B}"/>
              </a:ext>
            </a:extLst>
          </p:cNvPr>
          <p:cNvPicPr>
            <a:picLocks noChangeAspect="1"/>
          </p:cNvPicPr>
          <p:nvPr/>
        </p:nvPicPr>
        <p:blipFill>
          <a:blip r:embed="rId2"/>
          <a:stretch>
            <a:fillRect/>
          </a:stretch>
        </p:blipFill>
        <p:spPr>
          <a:xfrm>
            <a:off x="371388" y="1828800"/>
            <a:ext cx="8401224" cy="2305974"/>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3" name="Picture 2">
            <a:extLst>
              <a:ext uri="{FF2B5EF4-FFF2-40B4-BE49-F238E27FC236}">
                <a16:creationId xmlns:a16="http://schemas.microsoft.com/office/drawing/2014/main" id="{107170BC-0AB5-8307-A291-37652E6D0B8D}"/>
              </a:ext>
            </a:extLst>
          </p:cNvPr>
          <p:cNvPicPr>
            <a:picLocks noChangeAspect="1"/>
          </p:cNvPicPr>
          <p:nvPr/>
        </p:nvPicPr>
        <p:blipFill>
          <a:blip r:embed="rId2"/>
          <a:stretch>
            <a:fillRect/>
          </a:stretch>
        </p:blipFill>
        <p:spPr>
          <a:xfrm>
            <a:off x="2667000" y="216559"/>
            <a:ext cx="3810000" cy="6020466"/>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43D8265D-8192-91C9-5BB3-FE415C29BBC7}"/>
              </a:ext>
            </a:extLst>
          </p:cNvPr>
          <p:cNvPicPr>
            <a:picLocks noChangeAspect="1"/>
          </p:cNvPicPr>
          <p:nvPr/>
        </p:nvPicPr>
        <p:blipFill>
          <a:blip r:embed="rId2"/>
          <a:stretch>
            <a:fillRect/>
          </a:stretch>
        </p:blipFill>
        <p:spPr>
          <a:xfrm>
            <a:off x="1825580" y="533400"/>
            <a:ext cx="5492838" cy="5453226"/>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9FE41660-10BC-D702-804C-FE8271791C4C}"/>
              </a:ext>
            </a:extLst>
          </p:cNvPr>
          <p:cNvPicPr>
            <a:picLocks noChangeAspect="1"/>
          </p:cNvPicPr>
          <p:nvPr/>
        </p:nvPicPr>
        <p:blipFill>
          <a:blip r:embed="rId2"/>
          <a:stretch>
            <a:fillRect/>
          </a:stretch>
        </p:blipFill>
        <p:spPr>
          <a:xfrm>
            <a:off x="1223962" y="1188171"/>
            <a:ext cx="6696075" cy="48387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4" name="Picture 3">
            <a:extLst>
              <a:ext uri="{FF2B5EF4-FFF2-40B4-BE49-F238E27FC236}">
                <a16:creationId xmlns:a16="http://schemas.microsoft.com/office/drawing/2014/main" id="{43DF382D-8CA7-61AE-A5CA-A680D7261280}"/>
              </a:ext>
            </a:extLst>
          </p:cNvPr>
          <p:cNvPicPr>
            <a:picLocks noChangeAspect="1"/>
          </p:cNvPicPr>
          <p:nvPr/>
        </p:nvPicPr>
        <p:blipFill>
          <a:blip r:embed="rId2"/>
          <a:stretch>
            <a:fillRect/>
          </a:stretch>
        </p:blipFill>
        <p:spPr>
          <a:xfrm>
            <a:off x="819148" y="1126046"/>
            <a:ext cx="750570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4" name="Picture 3">
            <a:extLst>
              <a:ext uri="{FF2B5EF4-FFF2-40B4-BE49-F238E27FC236}">
                <a16:creationId xmlns:a16="http://schemas.microsoft.com/office/drawing/2014/main" id="{F253F788-6AF2-4428-FAE5-DDACC9A0A162}"/>
              </a:ext>
            </a:extLst>
          </p:cNvPr>
          <p:cNvPicPr>
            <a:picLocks noChangeAspect="1"/>
          </p:cNvPicPr>
          <p:nvPr/>
        </p:nvPicPr>
        <p:blipFill>
          <a:blip r:embed="rId2"/>
          <a:stretch>
            <a:fillRect/>
          </a:stretch>
        </p:blipFill>
        <p:spPr>
          <a:xfrm>
            <a:off x="2631281" y="381000"/>
            <a:ext cx="3881437" cy="5772393"/>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May 2024.</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5" name="Picture 4">
            <a:extLst>
              <a:ext uri="{FF2B5EF4-FFF2-40B4-BE49-F238E27FC236}">
                <a16:creationId xmlns:a16="http://schemas.microsoft.com/office/drawing/2014/main" id="{F36197C5-88DA-F0CD-D497-8AFA7C03BC18}"/>
              </a:ext>
            </a:extLst>
          </p:cNvPr>
          <p:cNvPicPr>
            <a:picLocks noChangeAspect="1"/>
          </p:cNvPicPr>
          <p:nvPr/>
        </p:nvPicPr>
        <p:blipFill>
          <a:blip r:embed="rId2"/>
          <a:stretch>
            <a:fillRect/>
          </a:stretch>
        </p:blipFill>
        <p:spPr>
          <a:xfrm>
            <a:off x="1900047" y="831852"/>
            <a:ext cx="5340744" cy="5315005"/>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84DF3193-A4A6-FD25-F809-6D1CEDA634A6}"/>
              </a:ext>
            </a:extLst>
          </p:cNvPr>
          <p:cNvPicPr>
            <a:picLocks noChangeAspect="1"/>
          </p:cNvPicPr>
          <p:nvPr/>
        </p:nvPicPr>
        <p:blipFill>
          <a:blip r:embed="rId2"/>
          <a:stretch>
            <a:fillRect/>
          </a:stretch>
        </p:blipFill>
        <p:spPr>
          <a:xfrm>
            <a:off x="1628775" y="1168197"/>
            <a:ext cx="5886450" cy="48387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929F22C3-237C-B1D2-C946-8494051608D5}"/>
              </a:ext>
            </a:extLst>
          </p:cNvPr>
          <p:cNvPicPr>
            <a:picLocks noChangeAspect="1"/>
          </p:cNvPicPr>
          <p:nvPr/>
        </p:nvPicPr>
        <p:blipFill>
          <a:blip r:embed="rId2"/>
          <a:stretch>
            <a:fillRect/>
          </a:stretch>
        </p:blipFill>
        <p:spPr>
          <a:xfrm>
            <a:off x="533400" y="1230667"/>
            <a:ext cx="80772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98FA90A6-C8EE-A6D0-78B6-56047F39C57C}"/>
              </a:ext>
            </a:extLst>
          </p:cNvPr>
          <p:cNvPicPr>
            <a:picLocks noChangeAspect="1"/>
          </p:cNvPicPr>
          <p:nvPr/>
        </p:nvPicPr>
        <p:blipFill>
          <a:blip r:embed="rId2"/>
          <a:stretch>
            <a:fillRect/>
          </a:stretch>
        </p:blipFill>
        <p:spPr>
          <a:xfrm>
            <a:off x="2743200" y="228600"/>
            <a:ext cx="3657600" cy="5900057"/>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5" name="Picture 4">
            <a:extLst>
              <a:ext uri="{FF2B5EF4-FFF2-40B4-BE49-F238E27FC236}">
                <a16:creationId xmlns:a16="http://schemas.microsoft.com/office/drawing/2014/main" id="{07FBD188-83CD-5595-1BDB-741104549533}"/>
              </a:ext>
            </a:extLst>
          </p:cNvPr>
          <p:cNvPicPr>
            <a:picLocks noChangeAspect="1"/>
          </p:cNvPicPr>
          <p:nvPr/>
        </p:nvPicPr>
        <p:blipFill>
          <a:blip r:embed="rId2"/>
          <a:stretch>
            <a:fillRect/>
          </a:stretch>
        </p:blipFill>
        <p:spPr>
          <a:xfrm>
            <a:off x="2224329" y="685800"/>
            <a:ext cx="4695340" cy="5226432"/>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4" name="Picture 3">
            <a:extLst>
              <a:ext uri="{FF2B5EF4-FFF2-40B4-BE49-F238E27FC236}">
                <a16:creationId xmlns:a16="http://schemas.microsoft.com/office/drawing/2014/main" id="{F1EF37DD-D816-12F5-F510-A43FE5212DDC}"/>
              </a:ext>
            </a:extLst>
          </p:cNvPr>
          <p:cNvPicPr>
            <a:picLocks noChangeAspect="1"/>
          </p:cNvPicPr>
          <p:nvPr/>
        </p:nvPicPr>
        <p:blipFill>
          <a:blip r:embed="rId2"/>
          <a:stretch>
            <a:fillRect/>
          </a:stretch>
        </p:blipFill>
        <p:spPr>
          <a:xfrm>
            <a:off x="1900237" y="1126873"/>
            <a:ext cx="5343525" cy="50292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3" name="Picture 2">
            <a:extLst>
              <a:ext uri="{FF2B5EF4-FFF2-40B4-BE49-F238E27FC236}">
                <a16:creationId xmlns:a16="http://schemas.microsoft.com/office/drawing/2014/main" id="{CCC4DDD0-0613-0604-733A-70A9C1AEE2B3}"/>
              </a:ext>
            </a:extLst>
          </p:cNvPr>
          <p:cNvPicPr>
            <a:picLocks noChangeAspect="1"/>
          </p:cNvPicPr>
          <p:nvPr/>
        </p:nvPicPr>
        <p:blipFill>
          <a:blip r:embed="rId2"/>
          <a:stretch>
            <a:fillRect/>
          </a:stretch>
        </p:blipFill>
        <p:spPr>
          <a:xfrm>
            <a:off x="552450" y="1164972"/>
            <a:ext cx="8039100"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5" name="Picture 4">
            <a:extLst>
              <a:ext uri="{FF2B5EF4-FFF2-40B4-BE49-F238E27FC236}">
                <a16:creationId xmlns:a16="http://schemas.microsoft.com/office/drawing/2014/main" id="{7DF3FC2B-4729-998E-2FF8-D2741B6ADB62}"/>
              </a:ext>
            </a:extLst>
          </p:cNvPr>
          <p:cNvPicPr>
            <a:picLocks noChangeAspect="1"/>
          </p:cNvPicPr>
          <p:nvPr/>
        </p:nvPicPr>
        <p:blipFill>
          <a:blip r:embed="rId2"/>
          <a:stretch>
            <a:fillRect/>
          </a:stretch>
        </p:blipFill>
        <p:spPr>
          <a:xfrm>
            <a:off x="2724150" y="304800"/>
            <a:ext cx="3695700" cy="5822876"/>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9648B7BA-C9C9-0C79-2AAA-08CF88BB72C6}"/>
              </a:ext>
            </a:extLst>
          </p:cNvPr>
          <p:cNvPicPr>
            <a:picLocks noChangeAspect="1"/>
          </p:cNvPicPr>
          <p:nvPr/>
        </p:nvPicPr>
        <p:blipFill>
          <a:blip r:embed="rId2"/>
          <a:stretch>
            <a:fillRect/>
          </a:stretch>
        </p:blipFill>
        <p:spPr>
          <a:xfrm>
            <a:off x="1796392" y="1045831"/>
            <a:ext cx="5551213" cy="4766337"/>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5" name="Picture 4">
            <a:extLst>
              <a:ext uri="{FF2B5EF4-FFF2-40B4-BE49-F238E27FC236}">
                <a16:creationId xmlns:a16="http://schemas.microsoft.com/office/drawing/2014/main" id="{D7C392A6-3887-1C63-7E14-26DA2C84D4C8}"/>
              </a:ext>
            </a:extLst>
          </p:cNvPr>
          <p:cNvPicPr>
            <a:picLocks noChangeAspect="1"/>
          </p:cNvPicPr>
          <p:nvPr/>
        </p:nvPicPr>
        <p:blipFill>
          <a:blip r:embed="rId2"/>
          <a:stretch>
            <a:fillRect/>
          </a:stretch>
        </p:blipFill>
        <p:spPr>
          <a:xfrm>
            <a:off x="1537648" y="1107235"/>
            <a:ext cx="6067425" cy="50292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July 16</a:t>
            </a:r>
            <a:r>
              <a:rPr lang="en-US" sz="2400" baseline="30000" dirty="0"/>
              <a:t>th</a:t>
            </a:r>
            <a:r>
              <a:rPr lang="en-US" sz="2400" dirty="0"/>
              <a:t>, 2024</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6E6C94E0-ADC5-D7C0-CA24-06BB1A377365}"/>
              </a:ext>
            </a:extLst>
          </p:cNvPr>
          <p:cNvPicPr>
            <a:picLocks noChangeAspect="1"/>
          </p:cNvPicPr>
          <p:nvPr/>
        </p:nvPicPr>
        <p:blipFill>
          <a:blip r:embed="rId2"/>
          <a:stretch>
            <a:fillRect/>
          </a:stretch>
        </p:blipFill>
        <p:spPr>
          <a:xfrm>
            <a:off x="547687" y="1206883"/>
            <a:ext cx="804862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D05CD4AE-5FDA-F1E2-F45C-3AA3E73A7D12}"/>
              </a:ext>
            </a:extLst>
          </p:cNvPr>
          <p:cNvPicPr>
            <a:picLocks noChangeAspect="1"/>
          </p:cNvPicPr>
          <p:nvPr/>
        </p:nvPicPr>
        <p:blipFill>
          <a:blip r:embed="rId2"/>
          <a:stretch>
            <a:fillRect/>
          </a:stretch>
        </p:blipFill>
        <p:spPr>
          <a:xfrm>
            <a:off x="2705100" y="304800"/>
            <a:ext cx="3733800" cy="5832045"/>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5" name="Picture 4">
            <a:extLst>
              <a:ext uri="{FF2B5EF4-FFF2-40B4-BE49-F238E27FC236}">
                <a16:creationId xmlns:a16="http://schemas.microsoft.com/office/drawing/2014/main" id="{58D792CB-B5F1-9A5E-11AC-908E6E5D32D0}"/>
              </a:ext>
            </a:extLst>
          </p:cNvPr>
          <p:cNvPicPr>
            <a:picLocks noChangeAspect="1"/>
          </p:cNvPicPr>
          <p:nvPr/>
        </p:nvPicPr>
        <p:blipFill>
          <a:blip r:embed="rId2"/>
          <a:stretch>
            <a:fillRect/>
          </a:stretch>
        </p:blipFill>
        <p:spPr>
          <a:xfrm>
            <a:off x="2402315" y="1202487"/>
            <a:ext cx="4339370" cy="2868397"/>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2914E09C-B623-683F-8CAE-24AC57A0C5A9}"/>
              </a:ext>
            </a:extLst>
          </p:cNvPr>
          <p:cNvPicPr>
            <a:picLocks noChangeAspect="1"/>
          </p:cNvPicPr>
          <p:nvPr/>
        </p:nvPicPr>
        <p:blipFill>
          <a:blip r:embed="rId2"/>
          <a:stretch>
            <a:fillRect/>
          </a:stretch>
        </p:blipFill>
        <p:spPr>
          <a:xfrm>
            <a:off x="1924050" y="1066800"/>
            <a:ext cx="5295900" cy="50292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22F96B85-E688-B0BE-CC3F-D19CCAAD0037}"/>
              </a:ext>
            </a:extLst>
          </p:cNvPr>
          <p:cNvPicPr>
            <a:picLocks noChangeAspect="1"/>
          </p:cNvPicPr>
          <p:nvPr/>
        </p:nvPicPr>
        <p:blipFill>
          <a:blip r:embed="rId2"/>
          <a:stretch>
            <a:fillRect/>
          </a:stretch>
        </p:blipFill>
        <p:spPr>
          <a:xfrm>
            <a:off x="547684" y="1238250"/>
            <a:ext cx="804862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80,551 in May 2024, down from 86,069 in April 2024.</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(15,916 postings), </a:t>
            </a:r>
            <a:r>
              <a:rPr lang="en-US" sz="1900" b="1" dirty="0"/>
              <a:t>Retail Trade </a:t>
            </a:r>
            <a:r>
              <a:rPr lang="en-US" sz="1900" dirty="0"/>
              <a:t>(8,620 posting), </a:t>
            </a:r>
            <a:r>
              <a:rPr lang="en-US" sz="1900" b="1" dirty="0"/>
              <a:t>Manufacturing </a:t>
            </a:r>
            <a:r>
              <a:rPr lang="en-US" sz="1900" dirty="0"/>
              <a:t>(6,590 postings), and </a:t>
            </a:r>
            <a:r>
              <a:rPr lang="en-US" sz="1900" b="1" dirty="0"/>
              <a:t> Pro., Sci., &amp; Tech. Services </a:t>
            </a:r>
            <a:r>
              <a:rPr lang="en-US" sz="1900" dirty="0"/>
              <a:t>(5,350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(4,576 postings), </a:t>
            </a:r>
            <a:r>
              <a:rPr lang="en-US" sz="1900" b="1" dirty="0"/>
              <a:t>Retail Salespersons </a:t>
            </a:r>
            <a:r>
              <a:rPr lang="en-US" sz="1900" dirty="0"/>
              <a:t>(2,918 postings),</a:t>
            </a:r>
            <a:r>
              <a:rPr lang="en-US" sz="1900" b="1" dirty="0"/>
              <a:t> Home Health &amp; Personal Care Aides </a:t>
            </a:r>
            <a:r>
              <a:rPr lang="en-US" sz="1900" dirty="0"/>
              <a:t>(1,755 postings), and </a:t>
            </a:r>
            <a:r>
              <a:rPr lang="en-US" sz="1900" b="1" dirty="0"/>
              <a:t>Supervisors of Retail Sales Workers </a:t>
            </a:r>
            <a:r>
              <a:rPr lang="en-US" sz="1900" dirty="0"/>
              <a:t>(1,694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F11B41B4-2634-0EB4-8D9F-22A0828EB8F6}"/>
              </a:ext>
            </a:extLst>
          </p:cNvPr>
          <p:cNvPicPr>
            <a:picLocks noChangeAspect="1"/>
          </p:cNvPicPr>
          <p:nvPr/>
        </p:nvPicPr>
        <p:blipFill>
          <a:blip r:embed="rId2"/>
          <a:stretch>
            <a:fillRect/>
          </a:stretch>
        </p:blipFill>
        <p:spPr>
          <a:xfrm>
            <a:off x="2023651" y="1634689"/>
            <a:ext cx="5096698" cy="4267570"/>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BEDD4E03-6B1D-18A8-7EEA-006A1869A559}"/>
              </a:ext>
            </a:extLst>
          </p:cNvPr>
          <p:cNvPicPr>
            <a:picLocks noChangeAspect="1"/>
          </p:cNvPicPr>
          <p:nvPr/>
        </p:nvPicPr>
        <p:blipFill>
          <a:blip r:embed="rId2"/>
          <a:stretch>
            <a:fillRect/>
          </a:stretch>
        </p:blipFill>
        <p:spPr>
          <a:xfrm>
            <a:off x="766762" y="1233487"/>
            <a:ext cx="7610475"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4" name="Picture 3">
            <a:extLst>
              <a:ext uri="{FF2B5EF4-FFF2-40B4-BE49-F238E27FC236}">
                <a16:creationId xmlns:a16="http://schemas.microsoft.com/office/drawing/2014/main" id="{4840E6E1-42AD-8CBF-27DE-5DD0AF53E4E6}"/>
              </a:ext>
            </a:extLst>
          </p:cNvPr>
          <p:cNvPicPr>
            <a:picLocks noChangeAspect="1"/>
          </p:cNvPicPr>
          <p:nvPr/>
        </p:nvPicPr>
        <p:blipFill>
          <a:blip r:embed="rId2"/>
          <a:stretch>
            <a:fillRect/>
          </a:stretch>
        </p:blipFill>
        <p:spPr>
          <a:xfrm>
            <a:off x="311591" y="1219200"/>
            <a:ext cx="8520816" cy="396240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5" name="Picture 4">
            <a:extLst>
              <a:ext uri="{FF2B5EF4-FFF2-40B4-BE49-F238E27FC236}">
                <a16:creationId xmlns:a16="http://schemas.microsoft.com/office/drawing/2014/main" id="{896DB05E-97D4-E94F-1752-EEE8ECED6B80}"/>
              </a:ext>
            </a:extLst>
          </p:cNvPr>
          <p:cNvPicPr>
            <a:picLocks noChangeAspect="1"/>
          </p:cNvPicPr>
          <p:nvPr/>
        </p:nvPicPr>
        <p:blipFill>
          <a:blip r:embed="rId2"/>
          <a:stretch>
            <a:fillRect/>
          </a:stretch>
        </p:blipFill>
        <p:spPr>
          <a:xfrm>
            <a:off x="2729704" y="152400"/>
            <a:ext cx="3684592" cy="5943598"/>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2.xml><?xml version="1.0" encoding="utf-8"?>
<ds:datastoreItem xmlns:ds="http://schemas.openxmlformats.org/officeDocument/2006/customXml" ds:itemID="{6153F5FF-5616-48D3-B72D-C299869A7431}">
  <ds:schemaRefs>
    <ds:schemaRef ds:uri="http://www.w3.org/XML/1998/namespace"/>
    <ds:schemaRef ds:uri="http://schemas.microsoft.com/office/2006/metadata/properties"/>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26e7f4b6-3714-4cf5-b0ae-a47b16f23eba"/>
    <ds:schemaRef ds:uri="c867d1a5-5827-4927-b797-91c0fe867b8f"/>
    <ds:schemaRef ds:uri="http://schemas.microsoft.com/sharepoint/v3"/>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86492</TotalTime>
  <Words>1317</Words>
  <Application>Microsoft Office PowerPoint</Application>
  <PresentationFormat>On-screen Show (4:3)</PresentationFormat>
  <Paragraphs>168</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1612</cp:revision>
  <cp:lastPrinted>2022-02-18T00:09:43Z</cp:lastPrinted>
  <dcterms:created xsi:type="dcterms:W3CDTF">2016-10-12T17:47:24Z</dcterms:created>
  <dcterms:modified xsi:type="dcterms:W3CDTF">2024-06-12T18:36:06Z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